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7" r:id="rId11"/>
    <p:sldId id="27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ACEC-63C7-42E7-BF94-E9E63A77D32F}" type="datetimeFigureOut">
              <a:rPr lang="en-AU" smtClean="0"/>
              <a:t>13/01/2020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1C8A3-C98D-48A3-9FB0-69681EA3A4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7011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ACEC-63C7-42E7-BF94-E9E63A77D32F}" type="datetimeFigureOut">
              <a:rPr lang="en-AU" smtClean="0"/>
              <a:t>13/01/2020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1C8A3-C98D-48A3-9FB0-69681EA3A4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8349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ACEC-63C7-42E7-BF94-E9E63A77D32F}" type="datetimeFigureOut">
              <a:rPr lang="en-AU" smtClean="0"/>
              <a:t>13/01/2020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1C8A3-C98D-48A3-9FB0-69681EA3A4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141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ACEC-63C7-42E7-BF94-E9E63A77D32F}" type="datetimeFigureOut">
              <a:rPr lang="en-AU" smtClean="0"/>
              <a:t>13/01/2020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1C8A3-C98D-48A3-9FB0-69681EA3A4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8833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ACEC-63C7-42E7-BF94-E9E63A77D32F}" type="datetimeFigureOut">
              <a:rPr lang="en-AU" smtClean="0"/>
              <a:t>13/01/2020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1C8A3-C98D-48A3-9FB0-69681EA3A4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207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ACEC-63C7-42E7-BF94-E9E63A77D32F}" type="datetimeFigureOut">
              <a:rPr lang="en-AU" smtClean="0"/>
              <a:t>13/01/2020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1C8A3-C98D-48A3-9FB0-69681EA3A4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6999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ACEC-63C7-42E7-BF94-E9E63A77D32F}" type="datetimeFigureOut">
              <a:rPr lang="en-AU" smtClean="0"/>
              <a:t>13/01/2020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1C8A3-C98D-48A3-9FB0-69681EA3A4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5218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ACEC-63C7-42E7-BF94-E9E63A77D32F}" type="datetimeFigureOut">
              <a:rPr lang="en-AU" smtClean="0"/>
              <a:t>13/01/2020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1C8A3-C98D-48A3-9FB0-69681EA3A4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0150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ACEC-63C7-42E7-BF94-E9E63A77D32F}" type="datetimeFigureOut">
              <a:rPr lang="en-AU" smtClean="0"/>
              <a:t>13/01/2020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1C8A3-C98D-48A3-9FB0-69681EA3A4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8404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ACEC-63C7-42E7-BF94-E9E63A77D32F}" type="datetimeFigureOut">
              <a:rPr lang="en-AU" smtClean="0"/>
              <a:t>13/01/2020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1C8A3-C98D-48A3-9FB0-69681EA3A4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7938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ACEC-63C7-42E7-BF94-E9E63A77D32F}" type="datetimeFigureOut">
              <a:rPr lang="en-AU" smtClean="0"/>
              <a:t>13/01/2020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1C8A3-C98D-48A3-9FB0-69681EA3A4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618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FACEC-63C7-42E7-BF94-E9E63A77D32F}" type="datetimeFigureOut">
              <a:rPr lang="en-AU" smtClean="0"/>
              <a:t>13/01/2020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1C8A3-C98D-48A3-9FB0-69681EA3A4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516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openxmlformats.org/officeDocument/2006/relationships/image" Target="../media/image7.gif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econd Sunday in Ordinary Time - Year 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64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7" y="9712"/>
            <a:ext cx="9036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 Sunday in Ordinary Time - Year A</a:t>
            </a:r>
          </a:p>
        </p:txBody>
      </p:sp>
      <p:sp>
        <p:nvSpPr>
          <p:cNvPr id="4" name="Rectangle 3"/>
          <p:cNvSpPr/>
          <p:nvPr/>
        </p:nvSpPr>
        <p:spPr>
          <a:xfrm>
            <a:off x="459325" y="534825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  <a:latin typeface="+mj-lt"/>
              </a:rPr>
              <a:t>Chúa Nhật 2 Thường Niên Năm A</a:t>
            </a:r>
            <a:endParaRPr lang="en-AU" sz="32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029" name="Picture 5" descr="C:\Users\Hung Doan\Pictures\hinh cut\chua john 2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11232"/>
            <a:ext cx="1664036" cy="464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Hung Doan\Pictures\hinh cut\New Folder (2)\thanh gia xanh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64" y="1096855"/>
            <a:ext cx="1847469" cy="268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ung Doan\Pictures\hinh cut\New Folder (2)\john tay gia 5.ti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450" y="3881721"/>
            <a:ext cx="3929651" cy="297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3028" y="5603323"/>
            <a:ext cx="3576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19/01/2020</a:t>
            </a:r>
          </a:p>
          <a:p>
            <a:pPr algn="ctr"/>
            <a:r>
              <a:rPr lang="en-US" sz="2000" b="1" dirty="0" err="1">
                <a:solidFill>
                  <a:srgbClr val="FFFF00"/>
                </a:solidFill>
              </a:rPr>
              <a:t>Hùng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Phương</a:t>
            </a:r>
            <a:r>
              <a:rPr lang="en-US" sz="2000" b="1" dirty="0">
                <a:solidFill>
                  <a:srgbClr val="FFFF00"/>
                </a:solidFill>
              </a:rPr>
              <a:t> &amp; Thanh </a:t>
            </a:r>
            <a:r>
              <a:rPr lang="en-US" sz="2000" b="1" dirty="0" err="1">
                <a:solidFill>
                  <a:srgbClr val="FFFF00"/>
                </a:solidFill>
              </a:rPr>
              <a:t>Quảng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thực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hiện</a:t>
            </a:r>
            <a:endParaRPr lang="en-A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7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Hung Doan\Pictures\hinh cut\chua john 2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46567"/>
            <a:ext cx="1717115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Hung Doan\Pictures\hinh cut\New Folder (2)\john thay chua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22045"/>
            <a:ext cx="3902268" cy="293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28"/>
            <a:ext cx="9036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 Sunday in Ordinary Time - Year A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85003"/>
            <a:ext cx="9036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tx2"/>
                </a:solidFill>
                <a:latin typeface="+mj-lt"/>
              </a:rPr>
              <a:t>Chúa Nhật 2 Thường Niên Năm A</a:t>
            </a:r>
            <a:endParaRPr lang="en-AU" sz="3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7630" y="6196139"/>
            <a:ext cx="2204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>
                <a:solidFill>
                  <a:srgbClr val="FFFF00"/>
                </a:solidFill>
              </a:rPr>
              <a:t>19/01/2020</a:t>
            </a:r>
          </a:p>
        </p:txBody>
      </p:sp>
    </p:spTree>
    <p:extLst>
      <p:ext uri="{BB962C8B-B14F-4D97-AF65-F5344CB8AC3E}">
        <p14:creationId xmlns:p14="http://schemas.microsoft.com/office/powerpoint/2010/main" val="226485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econd sunday in ordinary time year 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" y="-16823"/>
            <a:ext cx="91454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170" y="116632"/>
            <a:ext cx="37703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 Sunday in Ordinary Time  Year A</a:t>
            </a:r>
          </a:p>
        </p:txBody>
      </p:sp>
      <p:sp>
        <p:nvSpPr>
          <p:cNvPr id="4" name="Rectangle 3"/>
          <p:cNvSpPr/>
          <p:nvPr/>
        </p:nvSpPr>
        <p:spPr>
          <a:xfrm>
            <a:off x="5523317" y="240656"/>
            <a:ext cx="33123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2 Thường Niên Năm A</a:t>
            </a:r>
            <a:endParaRPr lang="en-AU" sz="32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2051" name="Picture 3" descr="C:\Users\Hung Doan\Pictures\hinh cut\chua john 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90" y="2348880"/>
            <a:ext cx="1728192" cy="403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Hung Doan\Pictures\hinh cut\New Folder (2)\john thay chua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035" y="3933346"/>
            <a:ext cx="3864886" cy="290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Hung Doan\Pictures\hinh cut\New Folder (2)\thanh gia xanh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918" y="476672"/>
            <a:ext cx="1847469" cy="268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5368" y="6093296"/>
            <a:ext cx="2204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>
                <a:solidFill>
                  <a:srgbClr val="FFFF00"/>
                </a:solidFill>
              </a:rPr>
              <a:t>19/01/2020</a:t>
            </a:r>
          </a:p>
        </p:txBody>
      </p:sp>
    </p:spTree>
    <p:extLst>
      <p:ext uri="{BB962C8B-B14F-4D97-AF65-F5344CB8AC3E}">
        <p14:creationId xmlns:p14="http://schemas.microsoft.com/office/powerpoint/2010/main" val="383008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river jordan where jesus was baptiz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7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Hung Doan\Pictures\hinh cut\chua john 3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77" y="146627"/>
            <a:ext cx="1581979" cy="369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JOSEPH HUNG DOAN\Pictures\hoa\open_bibl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832" y="125226"/>
            <a:ext cx="3168352" cy="186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283383" y="375344"/>
            <a:ext cx="341776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</a:rPr>
              <a:t>John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</a:rPr>
              <a:t>1:29-34</a:t>
            </a:r>
          </a:p>
          <a:p>
            <a:pPr algn="ctr"/>
            <a:r>
              <a:rPr lang="en-AU" sz="3200" b="1" dirty="0" err="1">
                <a:solidFill>
                  <a:schemeClr val="bg1"/>
                </a:solidFill>
              </a:rPr>
              <a:t>Phúc</a:t>
            </a:r>
            <a:r>
              <a:rPr lang="en-AU" sz="3200" b="1" dirty="0">
                <a:solidFill>
                  <a:schemeClr val="bg1"/>
                </a:solidFill>
              </a:rPr>
              <a:t> </a:t>
            </a:r>
            <a:r>
              <a:rPr lang="en-AU" sz="3200" b="1" dirty="0" err="1">
                <a:solidFill>
                  <a:schemeClr val="bg1"/>
                </a:solidFill>
              </a:rPr>
              <a:t>Âm</a:t>
            </a:r>
            <a:r>
              <a:rPr lang="en-AU" sz="3200" b="1" dirty="0">
                <a:solidFill>
                  <a:schemeClr val="bg1"/>
                </a:solidFill>
              </a:rPr>
              <a:t> </a:t>
            </a:r>
            <a:r>
              <a:rPr lang="en-AU" sz="3200" b="1" dirty="0" err="1">
                <a:solidFill>
                  <a:schemeClr val="bg1"/>
                </a:solidFill>
              </a:rPr>
              <a:t>theo</a:t>
            </a:r>
            <a:r>
              <a:rPr lang="en-AU" sz="3200" b="1" dirty="0">
                <a:solidFill>
                  <a:schemeClr val="bg1"/>
                </a:solidFill>
              </a:rPr>
              <a:t> </a:t>
            </a:r>
            <a:r>
              <a:rPr lang="en-AU" sz="3200" b="1" dirty="0" err="1">
                <a:solidFill>
                  <a:schemeClr val="bg1"/>
                </a:solidFill>
              </a:rPr>
              <a:t>Thánh</a:t>
            </a:r>
            <a:r>
              <a:rPr lang="en-AU" sz="3200" b="1" dirty="0">
                <a:solidFill>
                  <a:schemeClr val="bg1"/>
                </a:solidFill>
              </a:rPr>
              <a:t> </a:t>
            </a:r>
            <a:r>
              <a:rPr lang="en-AU" sz="3200" b="1" dirty="0" err="1">
                <a:solidFill>
                  <a:schemeClr val="bg1"/>
                </a:solidFill>
              </a:rPr>
              <a:t>Gioan</a:t>
            </a:r>
            <a:endParaRPr lang="en-AU" sz="3200" b="1" dirty="0">
              <a:solidFill>
                <a:schemeClr val="bg1"/>
              </a:solidFill>
            </a:endParaRPr>
          </a:p>
          <a:p>
            <a:pPr algn="ctr"/>
            <a:r>
              <a:rPr lang="en-AU" sz="3200" b="1" dirty="0">
                <a:solidFill>
                  <a:schemeClr val="bg1"/>
                </a:solidFill>
              </a:rPr>
              <a:t>1:29-34</a:t>
            </a:r>
          </a:p>
        </p:txBody>
      </p:sp>
      <p:pic>
        <p:nvPicPr>
          <p:cNvPr id="7" name="Picture 6" descr="C:\Users\Hung Doan\Pictures\hinh cut\New Folder (2)\thanh gia xanh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178" y="3422332"/>
            <a:ext cx="1847469" cy="268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ung Doan\Pictures\hinh cut\New Folder (2)\john tay gia 5.tif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149" y="3540930"/>
            <a:ext cx="4379609" cy="331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81236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5288" y="3947025"/>
            <a:ext cx="64087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Gio-an thấy Đức Giêsu tiến về phía mình,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liền nói: "Đây là Chiên Thiên Chúa,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 Đấng xoá bỏ tội trần gian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" y="7485"/>
            <a:ext cx="252627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Seeing Jesus coming towards him, John said, ‘Look, there is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lamb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God that takes away the sin of the world.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277" y="7485"/>
            <a:ext cx="6617723" cy="372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228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43696" y="3789040"/>
            <a:ext cx="60463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 Người là Đấng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 đã nói tới khi bảo rằng: Có người đến sau tôi,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trổi hơn tôi,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có trước tôi.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88640"/>
            <a:ext cx="278699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the one I spoke of when I said: A man is coming after me who ranks before me because he existed before me.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483" y="20475"/>
            <a:ext cx="6396238" cy="359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759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26706" y="3245211"/>
            <a:ext cx="378628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 đã không biết Người, nhưng để Người được tỏ ra cho dân Ít-ra-en, tôi đến làm phép rửa trong nước."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6632"/>
            <a:ext cx="360237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did not know him myself,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yet it was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reveal him to Israel that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came baptising with water.’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452" y="0"/>
            <a:ext cx="541951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61048"/>
            <a:ext cx="5330516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509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3861048"/>
            <a:ext cx="61195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Gio-an còn làm chứng: "Tôi đã thấy Thần Khí tựa chim bồ câu từ trời xuống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ngự trên Người.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00192" y="116632"/>
            <a:ext cx="28438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 John also declared,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‘I saw the Spirit coming down on him from heaven like a dove and resting on him.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27054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699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288340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 đã không biết Người.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chính Đấng sai tôi đi làm phép rửa trong nước đã bảo tôi: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748" y="0"/>
            <a:ext cx="9036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did not know him myself, but he who sent me to baptise with water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 said to me,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2545"/>
            <a:ext cx="6282964" cy="353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972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“The man on whom you see the Spirit come down and rest is the one who is going to baptise with the Holy Spirit.”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512" y="5288340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"Ngươi thấy Thần Khí xuống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ngự trên ai, thì người đó chính là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Đấng làm phép rửa trong Thánh Thần."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69661"/>
            <a:ext cx="6509025" cy="365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Users\Hung Doan\Pictures\Pictures\hoa\galamb9f6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22839"/>
            <a:ext cx="1155268" cy="116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55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94563" y="3284984"/>
            <a:ext cx="340699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 đã thấy, nên xin chứng thực rằng Người là Đấng Thiên Chúa tuyển chọn.</a:t>
            </a:r>
          </a:p>
          <a:p>
            <a:pPr algn="ctr"/>
            <a:b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60688"/>
            <a:ext cx="34198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Yes, I have seen and I am the witness that he is the Chosen One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God.’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0"/>
            <a:ext cx="5724128" cy="321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15" y="3218251"/>
            <a:ext cx="5662835" cy="363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075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399</Words>
  <Application>Microsoft Office PowerPoint</Application>
  <PresentationFormat>On-screen Show (4:3)</PresentationFormat>
  <Paragraphs>46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Doan</dc:creator>
  <cp:lastModifiedBy>An Dang</cp:lastModifiedBy>
  <cp:revision>31</cp:revision>
  <dcterms:created xsi:type="dcterms:W3CDTF">2016-05-15T01:14:51Z</dcterms:created>
  <dcterms:modified xsi:type="dcterms:W3CDTF">2020-01-13T05:31:50Z</dcterms:modified>
</cp:coreProperties>
</file>